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2"/>
  </p:notesMasterIdLst>
  <p:sldIdLst>
    <p:sldId id="256" r:id="rId2"/>
    <p:sldId id="405" r:id="rId3"/>
    <p:sldId id="380" r:id="rId4"/>
    <p:sldId id="406" r:id="rId5"/>
    <p:sldId id="388" r:id="rId6"/>
    <p:sldId id="387" r:id="rId7"/>
    <p:sldId id="404" r:id="rId8"/>
    <p:sldId id="390" r:id="rId9"/>
    <p:sldId id="40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8"/>
    <p:restoredTop sz="94650"/>
  </p:normalViewPr>
  <p:slideViewPr>
    <p:cSldViewPr snapToGrid="0" snapToObjects="1">
      <p:cViewPr varScale="1">
        <p:scale>
          <a:sx n="127" d="100"/>
          <a:sy n="127" d="100"/>
        </p:scale>
        <p:origin x="1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8CD71-4833-D241-9C24-E07BA428460D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7FFE4-573E-044B-86F2-A86FD38E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691E6EB7-59B6-3248-9EA1-7490FF4DE794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2018, FLL TUTORIALS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A9A2F4D-1D3F-234C-B9C7-336E10B65EEA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5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3A732DD-4450-D547-94AB-5BCD03AAEF9F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720B0A29-EE36-AA4C-B913-76D95CADEC1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2018, FLL TUTORIALS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 userDrawn="1"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 userDrawn="1"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 userDrawn="1"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63BBA33-2247-AD48-9F46-2405C526DA6D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37A0713-6670-4846-B21D-7F90CC5860BF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8384E45-FBC5-2346-A08F-1A14F8C36C36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D5F60BB-B093-6E49-ADE2-76E74B47024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2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F1ADD0-D4FD-DD4A-A91F-CB1DE51F1067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68A31B4-C704-6440-BAE0-040CF791BCD6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4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4AFB4AE6-904B-214F-A9B0-C8A74DB14B36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2018, FLL TUTORIALS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5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flltutoria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8D1-16D7-AC48-8FF7-4AF4CC152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1BC93-F90C-8A4F-A719-10187FF9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5161024"/>
            <a:ext cx="7989752" cy="590321"/>
          </a:xfrm>
          <a:ln>
            <a:noFill/>
          </a:ln>
        </p:spPr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junge</a:t>
            </a:r>
            <a:r>
              <a:rPr lang="en-US" dirty="0"/>
              <a:t>, </a:t>
            </a:r>
            <a:r>
              <a:rPr lang="en-US" dirty="0" err="1"/>
              <a:t>COACh</a:t>
            </a:r>
            <a:r>
              <a:rPr lang="en-US" dirty="0"/>
              <a:t>, Jamestown </a:t>
            </a:r>
            <a:r>
              <a:rPr lang="en-US" dirty="0" err="1"/>
              <a:t>robowolves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8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87FC-74AE-5746-AE70-BECD3B0F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62B1-CB22-9445-B253-B9D11CF0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800" dirty="0"/>
              <a:t>This lesson was written by Michael </a:t>
            </a:r>
            <a:r>
              <a:rPr lang="en-US" sz="2800" dirty="0" err="1"/>
              <a:t>Junge</a:t>
            </a:r>
            <a:r>
              <a:rPr lang="en-US" sz="2800" dirty="0"/>
              <a:t>, http://</a:t>
            </a:r>
            <a:r>
              <a:rPr lang="en-US" sz="2800" dirty="0" err="1"/>
              <a:t>www.jamestownrobowolves.org</a:t>
            </a:r>
            <a:r>
              <a:rPr lang="en-US" sz="2800"/>
              <a:t>/home</a:t>
            </a:r>
            <a:endParaRPr lang="en-US" sz="2800" dirty="0"/>
          </a:p>
          <a:p>
            <a:r>
              <a:rPr lang="en-US" sz="2800" dirty="0"/>
              <a:t>More lessons for FIRST LEGO League are available at </a:t>
            </a:r>
            <a:r>
              <a:rPr lang="en-US" sz="2800" dirty="0">
                <a:solidFill>
                  <a:srgbClr val="0070C0"/>
                </a:solidFill>
                <a:hlinkClick r:id="rId2"/>
              </a:rPr>
              <a:t>www.flltutorials.com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C6760-A8C8-6440-8EEA-724966A6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36683BD2-4810-EF43-B5CB-A49746490A3C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5208-B353-F24A-96BF-1D4A675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F0430-4E01-8F48-A58B-C93EB269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02C36-3BDD-554D-AAA8-3B1C67A71922}"/>
              </a:ext>
            </a:extLst>
          </p:cNvPr>
          <p:cNvSpPr txBox="1"/>
          <p:nvPr/>
        </p:nvSpPr>
        <p:spPr>
          <a:xfrm>
            <a:off x="572568" y="5047077"/>
            <a:ext cx="79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Creative Commons Attribution-NonCommercial-ShareAlike 4.0 International License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01F77-6FF9-7E4D-917B-D94578C3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9" y="4035813"/>
            <a:ext cx="2552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76C1-7499-0047-AC38-66BA972B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4C163-A2C3-9A4A-9111-62E1CFB66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118194" cy="4353215"/>
          </a:xfrm>
        </p:spPr>
        <p:txBody>
          <a:bodyPr>
            <a:normAutofit/>
          </a:bodyPr>
          <a:lstStyle/>
          <a:p>
            <a:r>
              <a:rPr lang="en-US" sz="2000" dirty="0"/>
              <a:t>The Jamestown </a:t>
            </a:r>
            <a:r>
              <a:rPr lang="en-US" sz="2000" dirty="0" err="1"/>
              <a:t>Robowolves</a:t>
            </a:r>
            <a:r>
              <a:rPr lang="en-US" sz="2000" dirty="0"/>
              <a:t> have won 2 state championships</a:t>
            </a:r>
          </a:p>
          <a:p>
            <a:r>
              <a:rPr lang="en-US" sz="2000" dirty="0"/>
              <a:t>They won the First Place Overall Project award at the Razorback Invitational</a:t>
            </a:r>
          </a:p>
          <a:p>
            <a:r>
              <a:rPr lang="en-US" sz="2000" dirty="0"/>
              <a:t>They won the First Place Inspiration award at World Festival!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04D1C-D3E5-1645-B9E7-80EA7CF2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720B0A29-EE36-AA4C-B913-76D95CADEC1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DE0D-089C-CC40-BBC1-D89BE064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D3BF-0840-684E-ACA4-71DA3880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CD0A3-E841-DB4A-9299-AD14C72E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57" y="4233704"/>
            <a:ext cx="1428103" cy="1819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DDEB7-C99E-1144-9D04-40585A46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62" y="1558223"/>
            <a:ext cx="3459382" cy="1897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F58B-30B8-0448-A093-7C5D52E183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562" y="3564250"/>
            <a:ext cx="3459382" cy="25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3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outreach in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54" y="1658679"/>
            <a:ext cx="4622176" cy="1859584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In FIRST LEGO League outreach is about sharing your work on the project, the robot, and as a team. </a:t>
            </a:r>
          </a:p>
          <a:p>
            <a:r>
              <a:rPr lang="en-US" sz="3200" dirty="0"/>
              <a:t>It is also about spreading STEM and FIRST in the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8965E-1B7C-044B-B7FB-CA157D93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5F900BEA-7471-9842-B045-9CD74B2C3E05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2689AD-06EA-5840-887B-BD5349A5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AB35-98B8-B14D-82A4-26C715702C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753" y="1778492"/>
            <a:ext cx="3397191" cy="317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F5953-04E9-7D4B-887C-54851E8A4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/>
          <a:stretch/>
        </p:blipFill>
        <p:spPr>
          <a:xfrm>
            <a:off x="472440" y="3632462"/>
            <a:ext cx="4335780" cy="24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4743-6802-3E4B-BF89-E384A1E0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hold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8E96-A970-6C48-B2AB-EBAD4E93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165" y="1554879"/>
            <a:ext cx="3926203" cy="4777341"/>
          </a:xfrm>
        </p:spPr>
        <p:txBody>
          <a:bodyPr>
            <a:normAutofit fontScale="32500" lnSpcReduction="20000"/>
          </a:bodyPr>
          <a:lstStyle/>
          <a:p>
            <a:r>
              <a:rPr lang="en-US" sz="4900" dirty="0">
                <a:ea typeface="Rockwell"/>
                <a:cs typeface="Rockwell"/>
                <a:sym typeface="Rockwell"/>
              </a:rPr>
              <a:t>Library</a:t>
            </a:r>
            <a:endParaRPr lang="en-US" sz="4900" dirty="0">
              <a:sym typeface="Rockwell"/>
            </a:endParaRPr>
          </a:p>
          <a:p>
            <a:pPr lvl="0"/>
            <a:r>
              <a:rPr lang="en-US" sz="4900" dirty="0">
                <a:sym typeface="Rockwell"/>
              </a:rPr>
              <a:t>Town Recreation Center</a:t>
            </a:r>
          </a:p>
          <a:p>
            <a:pPr lvl="0"/>
            <a:r>
              <a:rPr lang="en-US" sz="4900" dirty="0">
                <a:sym typeface="Rockwell"/>
              </a:rPr>
              <a:t>Town government</a:t>
            </a:r>
          </a:p>
          <a:p>
            <a:pPr lvl="0"/>
            <a:r>
              <a:rPr lang="en-US" sz="4900" dirty="0">
                <a:sym typeface="Rockwell"/>
              </a:rPr>
              <a:t>Local newspaper story or column</a:t>
            </a:r>
          </a:p>
          <a:p>
            <a:pPr lvl="0"/>
            <a:r>
              <a:rPr lang="en-US" sz="4900" dirty="0">
                <a:sym typeface="Rockwell"/>
              </a:rPr>
              <a:t>Your school, Other schools</a:t>
            </a:r>
          </a:p>
          <a:p>
            <a:pPr lvl="0"/>
            <a:r>
              <a:rPr lang="en-US" sz="4900" dirty="0">
                <a:sym typeface="Rockwell"/>
              </a:rPr>
              <a:t>4H Clubs</a:t>
            </a:r>
          </a:p>
          <a:p>
            <a:pPr lvl="0"/>
            <a:r>
              <a:rPr lang="en-US" sz="4900" dirty="0">
                <a:sym typeface="Rockwell"/>
              </a:rPr>
              <a:t>Service organizations (Kiwanis, Lions Club, Rotary, etc.)</a:t>
            </a:r>
          </a:p>
          <a:p>
            <a:pPr lvl="0"/>
            <a:r>
              <a:rPr lang="en-US" sz="4900" dirty="0">
                <a:sym typeface="Rockwell"/>
              </a:rPr>
              <a:t>Senior Citizens Centers</a:t>
            </a:r>
          </a:p>
          <a:p>
            <a:pPr lvl="0"/>
            <a:r>
              <a:rPr lang="en-US" sz="4900" dirty="0">
                <a:sym typeface="Rockwell"/>
              </a:rPr>
              <a:t>Churches and church groups</a:t>
            </a:r>
          </a:p>
          <a:p>
            <a:pPr lvl="0"/>
            <a:r>
              <a:rPr lang="en-US" sz="4900" dirty="0">
                <a:sym typeface="Rockwell"/>
              </a:rPr>
              <a:t>Scout groups</a:t>
            </a:r>
          </a:p>
          <a:p>
            <a:pPr lvl="0"/>
            <a:r>
              <a:rPr lang="en-US" sz="4900" dirty="0">
                <a:sym typeface="Rockwell"/>
              </a:rPr>
              <a:t>Professional Organizations</a:t>
            </a:r>
          </a:p>
          <a:p>
            <a:pPr lvl="0"/>
            <a:r>
              <a:rPr lang="en-US" sz="4900" dirty="0">
                <a:sym typeface="Rockwell"/>
              </a:rPr>
              <a:t>Museums</a:t>
            </a:r>
          </a:p>
          <a:p>
            <a:r>
              <a:rPr lang="en-US" sz="4900" dirty="0">
                <a:sym typeface="Rockwell"/>
              </a:rPr>
              <a:t>Boys &amp; Girls Clubs</a:t>
            </a:r>
          </a:p>
          <a:p>
            <a:r>
              <a:rPr lang="en-US" sz="4900" dirty="0">
                <a:sym typeface="Rockwell"/>
              </a:rPr>
              <a:t>Maker Faires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80024-3CE6-A84F-ABED-0C73BAFEF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720B0A29-EE36-AA4C-B913-76D95CADEC1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0F6B-138E-8E43-95E8-1A561CAD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F1BA6-CB1F-364C-BE19-7346E6A3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1365C-1E0F-E047-A938-FFDB05669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142" y="1567760"/>
            <a:ext cx="2282714" cy="186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8CF39-E7B8-F44D-85ED-E7601D647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61" y="4079782"/>
            <a:ext cx="3676295" cy="2239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942B5-3547-264D-88FD-D4FD2FBE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95" y="2783080"/>
            <a:ext cx="2084073" cy="19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at an Outreach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88" y="1590649"/>
            <a:ext cx="3880139" cy="435048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Explain what FIRST LEGO League is: team building, STEM focus, more than just robots</a:t>
            </a:r>
          </a:p>
          <a:p>
            <a:r>
              <a:rPr lang="en-US" sz="1800" dirty="0"/>
              <a:t>Teach about your project, core values challenges, robot building</a:t>
            </a:r>
          </a:p>
          <a:p>
            <a:r>
              <a:rPr lang="en-US" sz="1800" dirty="0"/>
              <a:t>Demo your team’s robot</a:t>
            </a:r>
          </a:p>
          <a:p>
            <a:r>
              <a:rPr lang="en-US" sz="1800" dirty="0"/>
              <a:t>Display your project or core values posters</a:t>
            </a:r>
          </a:p>
          <a:p>
            <a:r>
              <a:rPr lang="en-US" sz="1800" dirty="0"/>
              <a:t>Run a programming class (if you have enough equipment)</a:t>
            </a:r>
          </a:p>
          <a:p>
            <a:r>
              <a:rPr lang="en-US" sz="1800" dirty="0"/>
              <a:t>Display MINDSTORMS models that the audience can interact with</a:t>
            </a:r>
          </a:p>
          <a:p>
            <a:r>
              <a:rPr lang="en-US" sz="1800" dirty="0"/>
              <a:t>Anything!  Just talk about what a great time you have with FIRST, what skills you have been learning, and why you think it’s important!</a:t>
            </a: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4140E-B854-E74F-85CF-3C40008A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775A5F9A-15DA-9548-9751-5221FA41CD1C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27044-D574-3C44-8D7B-98AB5005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4C9D-901C-8448-B5CD-0A89EB75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59" r="-2219"/>
          <a:stretch/>
        </p:blipFill>
        <p:spPr>
          <a:xfrm>
            <a:off x="4577798" y="1317265"/>
            <a:ext cx="4096658" cy="2118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BE91C-9F31-B844-90A0-6D423F78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98" y="3752392"/>
            <a:ext cx="3993146" cy="22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set them 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4682" y="1628503"/>
            <a:ext cx="4623613" cy="360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Talk to team parents; someone is usually a member of some group or knows someone who is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Contact the Children’s Librarian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Write to the editor of the local paper or magazine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Ask the school Principal to talk to PTA or Honor Society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Phone call, email, carrier pigeon – whatever works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Write your details down before you contact someone – make sure you pass them all along!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F68E-AD52-6940-BB1D-2A3FF3B2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29589E01-ADC6-514B-8288-6704FA8BD29C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88434-3DA2-B849-BE40-1EDCBB214602}"/>
              </a:ext>
            </a:extLst>
          </p:cNvPr>
          <p:cNvSpPr txBox="1"/>
          <p:nvPr/>
        </p:nvSpPr>
        <p:spPr>
          <a:xfrm>
            <a:off x="5058295" y="1628503"/>
            <a:ext cx="3632859" cy="47397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Things to think about before you call: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do you plan to do at the event?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many participants can attend (you might be limited by the number of robots/laptops you have or the size of the room)?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ages will you allow?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 you want people to sign up in advance?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long will the event be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equipment do you need from the host?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there a cost?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 parents have to stay?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Why is this event something that the host might value?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Does the venue allow you to take photographs?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2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7E37-C55E-A246-A605-51BC335C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LETTER for setting up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CA21-AE5F-2C46-983B-FAEB03CD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2"/>
            <a:ext cx="3689569" cy="484440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/>
              <a:t>Dear Librarian,</a:t>
            </a:r>
          </a:p>
          <a:p>
            <a:pPr marL="0" indent="0">
              <a:buNone/>
            </a:pPr>
            <a:r>
              <a:rPr lang="en-US" sz="900" dirty="0"/>
              <a:t>I am a resident of your town and a member of a local youth robotics team. </a:t>
            </a:r>
            <a:r>
              <a:rPr lang="en-US" sz="900" dirty="0">
                <a:highlight>
                  <a:srgbClr val="FFFF00"/>
                </a:highlight>
              </a:rPr>
              <a:t>You can read </a:t>
            </a:r>
            <a:r>
              <a:rPr lang="en-US" sz="900" dirty="0"/>
              <a:t>more about our team here: </a:t>
            </a:r>
            <a:r>
              <a:rPr lang="en-US" sz="900" dirty="0" err="1"/>
              <a:t>www.teamwebsite.com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My team and I were wondering if the library would be interested in hosting a Robotics Demo for your patrons. We know that you have been adding </a:t>
            </a:r>
            <a:r>
              <a:rPr lang="en-US" sz="900" dirty="0">
                <a:highlight>
                  <a:srgbClr val="FFFF00"/>
                </a:highlight>
              </a:rPr>
              <a:t>STEAM classes </a:t>
            </a:r>
            <a:r>
              <a:rPr lang="en-US" sz="900" dirty="0"/>
              <a:t>to your summer programs.</a:t>
            </a:r>
          </a:p>
          <a:p>
            <a:pPr marL="0" indent="0">
              <a:buNone/>
            </a:pPr>
            <a:r>
              <a:rPr lang="en-US" sz="900" dirty="0"/>
              <a:t>Our team has been participating in a program called FIRST LEGO League for three years. </a:t>
            </a:r>
            <a:r>
              <a:rPr lang="en-US" sz="900" dirty="0">
                <a:highlight>
                  <a:srgbClr val="FFFF00"/>
                </a:highlight>
              </a:rPr>
              <a:t>By doing such demos, </a:t>
            </a:r>
            <a:r>
              <a:rPr lang="en-US" sz="900" dirty="0"/>
              <a:t>we hope to encourage more children to participate in STEM programs.  We know that your library is very supportive of children’s/community activities and would love to come and run a class. There would be </a:t>
            </a:r>
            <a:r>
              <a:rPr lang="en-US" sz="900" dirty="0">
                <a:highlight>
                  <a:srgbClr val="FFFF00"/>
                </a:highlight>
              </a:rPr>
              <a:t>no cost </a:t>
            </a:r>
            <a:r>
              <a:rPr lang="en-US" sz="900" dirty="0"/>
              <a:t>to the library or kids. We just need a room with </a:t>
            </a:r>
            <a:r>
              <a:rPr lang="en-US" sz="900" dirty="0">
                <a:highlight>
                  <a:srgbClr val="FFFF00"/>
                </a:highlight>
              </a:rPr>
              <a:t>enough space </a:t>
            </a:r>
            <a:r>
              <a:rPr lang="en-US" sz="900" dirty="0"/>
              <a:t>for a 4ft X 8ft table (that we will bring) and space for an audience to come and go (maybe about 10-15 people at a time). We expect between </a:t>
            </a:r>
            <a:r>
              <a:rPr lang="en-US" sz="900" dirty="0">
                <a:highlight>
                  <a:srgbClr val="FFFF00"/>
                </a:highlight>
              </a:rPr>
              <a:t>50-100 people total to attend</a:t>
            </a:r>
            <a:r>
              <a:rPr lang="en-US" sz="900" dirty="0"/>
              <a:t>. </a:t>
            </a:r>
            <a:r>
              <a:rPr lang="en-US" sz="900" dirty="0">
                <a:highlight>
                  <a:srgbClr val="FFFF00"/>
                </a:highlight>
              </a:rPr>
              <a:t>No sign-up </a:t>
            </a:r>
            <a:r>
              <a:rPr lang="en-US" sz="900" dirty="0"/>
              <a:t>is required for this event and it is open to </a:t>
            </a:r>
            <a:r>
              <a:rPr lang="en-US" sz="900" dirty="0">
                <a:highlight>
                  <a:srgbClr val="FFFF00"/>
                </a:highlight>
              </a:rPr>
              <a:t>any age. We will demonstrate </a:t>
            </a:r>
            <a:r>
              <a:rPr lang="en-US" sz="900" dirty="0"/>
              <a:t>our FIRST LEGO League robot (a robot built out of LEGO MINDSTORMS) to the attendees and answer any questions they may have. The session will be </a:t>
            </a:r>
            <a:r>
              <a:rPr lang="en-US" sz="900" dirty="0">
                <a:highlight>
                  <a:srgbClr val="FFFF00"/>
                </a:highlight>
              </a:rPr>
              <a:t>2 hours long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In addition, we would like </a:t>
            </a:r>
            <a:r>
              <a:rPr lang="en-US" sz="900" dirty="0">
                <a:highlight>
                  <a:srgbClr val="FFFF00"/>
                </a:highlight>
              </a:rPr>
              <a:t>permission to take photographs </a:t>
            </a:r>
            <a:r>
              <a:rPr lang="en-US" sz="900" dirty="0"/>
              <a:t>of attendees at the event. These will be used on our team’s website/social media pages and shared with judges at future competitions.</a:t>
            </a:r>
          </a:p>
          <a:p>
            <a:pPr marL="0" indent="0">
              <a:buNone/>
            </a:pPr>
            <a:r>
              <a:rPr lang="en-US" sz="900" dirty="0"/>
              <a:t>You can let us know what your thoughts are and we will be happy to work with you. We are flexible and available almost any evening </a:t>
            </a:r>
            <a:r>
              <a:rPr lang="en-US" sz="900" dirty="0">
                <a:highlight>
                  <a:srgbClr val="FFFF00"/>
                </a:highlight>
              </a:rPr>
              <a:t>or weekend in July</a:t>
            </a:r>
            <a:r>
              <a:rPr lang="en-US" sz="900" dirty="0"/>
              <a:t>. You can </a:t>
            </a:r>
            <a:r>
              <a:rPr lang="en-US" sz="900" dirty="0">
                <a:highlight>
                  <a:srgbClr val="FFFF00"/>
                </a:highlight>
              </a:rPr>
              <a:t>contact me</a:t>
            </a:r>
            <a:r>
              <a:rPr lang="en-US" sz="900" dirty="0"/>
              <a:t> at </a:t>
            </a:r>
            <a:r>
              <a:rPr lang="en-US" sz="900" dirty="0" err="1"/>
              <a:t>student@fllteam.com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Sincerely,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FLL Student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61E74-8203-7845-B77B-B50519E0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720B0A29-EE36-AA4C-B913-76D95CADEC1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4991-9A08-C84B-A795-E0CDFCD4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2018, FLL TUTORIALS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E3FC-D29C-074E-97CB-BC3F17C7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471D-BAC1-2F44-B984-5AAD7D9E7A08}"/>
              </a:ext>
            </a:extLst>
          </p:cNvPr>
          <p:cNvSpPr txBox="1"/>
          <p:nvPr/>
        </p:nvSpPr>
        <p:spPr>
          <a:xfrm>
            <a:off x="4366260" y="1505583"/>
            <a:ext cx="4303395" cy="484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This letter introduces the team, gives them a link for more information, tells the goals of the event, and lets them know key information such as cost and space requirements from the host.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If you plan to do a programming or hands-on workshop, you would need to specify that you are looking for classroom-type setup (tables and chairs) and how many people and what age are welcome to sign up.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Remember to always go early to set up yourself and stay late to clean up and leave the room as you found it.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Send a thank you letter to your host at the end of the event.</a:t>
            </a:r>
          </a:p>
        </p:txBody>
      </p:sp>
    </p:spTree>
    <p:extLst>
      <p:ext uri="{BB962C8B-B14F-4D97-AF65-F5344CB8AC3E}">
        <p14:creationId xmlns:p14="http://schemas.microsoft.com/office/powerpoint/2010/main" val="347397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equipment might you need?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4623613" cy="510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FIRST LEGO League Demo – 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Your robot, a FIRST LEGO League table, your challenge set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 plan – show the board or just simple robot tricks?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Programming Class –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Chromebook, laptops or tablets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Robots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Projector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Lesson plan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Core Values and Project presentation</a:t>
            </a: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 prepared activity</a:t>
            </a: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Your poster boards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MINDSTORMS models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Models built in advance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F68E-AD52-6940-BB1D-2A3FF3B2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29589E01-ADC6-514B-8288-6704FA8BD29C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F6EB0-7A2D-E541-A2A9-ED940E03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1778769"/>
            <a:ext cx="3520440" cy="197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55E9B-426D-FE42-AA37-F7358FAB18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3925629"/>
            <a:ext cx="3520440" cy="18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DCF-BC7B-9B44-B8A3-A4DCF67C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OUTREACH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E4EE-E38D-5241-A96B-9CB787DE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1394371"/>
          </a:xfrm>
        </p:spPr>
        <p:txBody>
          <a:bodyPr>
            <a:normAutofit fontScale="92500"/>
          </a:bodyPr>
          <a:lstStyle/>
          <a:p>
            <a:r>
              <a:rPr lang="en-US" dirty="0"/>
              <a:t>Volunteer to help your Operational Partner build models for local FLL tournaments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CCB7-765E-F74B-9A2C-5465A45C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Last Edit: </a:t>
            </a:r>
            <a:fld id="{720B0A29-EE36-AA4C-B913-76D95CADEC11}" type="datetime1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98B3-7D4B-1043-B43D-56C322DA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3D27-DE9E-A247-B994-28336293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159F0-966A-45E6-B023-AAFFBAD4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697" y="3112542"/>
            <a:ext cx="3951058" cy="2036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BC4A-A150-4C55-A50C-66949E75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091" y="3112542"/>
            <a:ext cx="4363602" cy="208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EBC4D-EB22-C444-9D11-D5D94D88D9BF}"/>
              </a:ext>
            </a:extLst>
          </p:cNvPr>
          <p:cNvSpPr txBox="1"/>
          <p:nvPr/>
        </p:nvSpPr>
        <p:spPr>
          <a:xfrm>
            <a:off x="448091" y="5881816"/>
            <a:ext cx="365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 in by Maniacs </a:t>
            </a:r>
            <a:r>
              <a:rPr lang="en-US" dirty="0" err="1"/>
              <a:t>Brainiacs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745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</TotalTime>
  <Words>840</Words>
  <Application>Microsoft Macintosh PowerPoint</Application>
  <PresentationFormat>On-screen Show (4:3)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Gill Sans MT</vt:lpstr>
      <vt:lpstr>Rockwell</vt:lpstr>
      <vt:lpstr>Wingdings 2</vt:lpstr>
      <vt:lpstr>Dividend</vt:lpstr>
      <vt:lpstr>outreach</vt:lpstr>
      <vt:lpstr>MEET THE TEAM</vt:lpstr>
      <vt:lpstr>What is outreach in FIRST LEGO League?</vt:lpstr>
      <vt:lpstr>WHERE can you hold events?</vt:lpstr>
      <vt:lpstr>What can you do at an Outreach event</vt:lpstr>
      <vt:lpstr>How do you set them up?</vt:lpstr>
      <vt:lpstr>SAMPLE LETTER for setting up an event</vt:lpstr>
      <vt:lpstr>What types of equipment might you need?</vt:lpstr>
      <vt:lpstr>OTHER OUTREACH Opportunities</vt:lpstr>
      <vt:lpstr>CREDITS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59</cp:revision>
  <cp:lastPrinted>2018-07-18T14:48:01Z</cp:lastPrinted>
  <dcterms:created xsi:type="dcterms:W3CDTF">2018-06-09T21:02:33Z</dcterms:created>
  <dcterms:modified xsi:type="dcterms:W3CDTF">2018-07-18T14:53:34Z</dcterms:modified>
</cp:coreProperties>
</file>